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306300" cy="7429500"/>
  <p:notesSz cx="7010400" cy="11490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0" userDrawn="1">
          <p15:clr>
            <a:srgbClr val="A4A3A4"/>
          </p15:clr>
        </p15:guide>
        <p15:guide id="2" pos="38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61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570" y="144"/>
      </p:cViewPr>
      <p:guideLst>
        <p:guide orient="horz" pos="2340"/>
        <p:guide pos="3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4134" y="96"/>
      </p:cViewPr>
      <p:guideLst>
        <p:guide orient="horz" pos="3619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49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t" anchorCtr="0" compatLnSpc="1">
            <a:prstTxWarp prst="textNoShape">
              <a:avLst/>
            </a:prstTxWarp>
          </a:bodyPr>
          <a:lstStyle>
            <a:lvl1pPr defTabSz="781871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7" y="2"/>
            <a:ext cx="3049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t" anchorCtr="0" compatLnSpc="1">
            <a:prstTxWarp prst="textNoShape">
              <a:avLst/>
            </a:prstTxWarp>
          </a:bodyPr>
          <a:lstStyle>
            <a:lvl1pPr algn="r" defTabSz="781871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890250"/>
            <a:ext cx="3049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b" anchorCtr="0" compatLnSpc="1">
            <a:prstTxWarp prst="textNoShape">
              <a:avLst/>
            </a:prstTxWarp>
          </a:bodyPr>
          <a:lstStyle>
            <a:lvl1pPr defTabSz="781871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7" y="10890250"/>
            <a:ext cx="3049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b" anchorCtr="0" compatLnSpc="1">
            <a:prstTxWarp prst="textNoShape">
              <a:avLst/>
            </a:prstTxWarp>
          </a:bodyPr>
          <a:lstStyle>
            <a:lvl1pPr algn="r" defTabSz="781050">
              <a:defRPr sz="900" smtClean="0"/>
            </a:lvl1pPr>
          </a:lstStyle>
          <a:p>
            <a:pPr>
              <a:defRPr/>
            </a:pPr>
            <a:fld id="{F153375A-2038-4292-BBD0-A9787172BACA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448601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3038475" cy="576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42" y="3"/>
            <a:ext cx="3038475" cy="576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32D2B-74AA-4918-BE8A-8B8CE477BDC9}" type="datetimeFigureOut">
              <a:rPr lang="es-MX" smtClean="0"/>
              <a:t>06/10/2016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3688" y="1436688"/>
            <a:ext cx="6423025" cy="3878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5529265"/>
            <a:ext cx="5607050" cy="4524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4" y="10914065"/>
            <a:ext cx="3038475" cy="5762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42" y="10914065"/>
            <a:ext cx="3038475" cy="5762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F708B-FB53-4C55-9FC2-B695815D3F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472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93688" y="1436688"/>
            <a:ext cx="6423025" cy="3878262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F708B-FB53-4C55-9FC2-B695815D3F9C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4789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2340" y="2308229"/>
            <a:ext cx="10461625" cy="15922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46265" y="4210050"/>
            <a:ext cx="8613775" cy="1898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24" indent="0" algn="ctr">
              <a:buNone/>
              <a:defRPr/>
            </a:lvl2pPr>
            <a:lvl3pPr marL="914447" indent="0" algn="ctr">
              <a:buNone/>
              <a:defRPr/>
            </a:lvl3pPr>
            <a:lvl4pPr marL="1371671" indent="0" algn="ctr">
              <a:buNone/>
              <a:defRPr/>
            </a:lvl4pPr>
            <a:lvl5pPr marL="1828894" indent="0" algn="ctr">
              <a:buNone/>
              <a:defRPr/>
            </a:lvl5pPr>
            <a:lvl6pPr marL="2286118" indent="0" algn="ctr">
              <a:buNone/>
              <a:defRPr/>
            </a:lvl6pPr>
            <a:lvl7pPr marL="2743341" indent="0" algn="ctr">
              <a:buNone/>
              <a:defRPr/>
            </a:lvl7pPr>
            <a:lvl8pPr marL="3200565" indent="0" algn="ctr">
              <a:buNone/>
              <a:defRPr/>
            </a:lvl8pPr>
            <a:lvl9pPr marL="3657788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839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2" y="1733550"/>
            <a:ext cx="11074400" cy="490378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484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921751" y="296865"/>
            <a:ext cx="2768599" cy="634047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0" y="296865"/>
            <a:ext cx="8153400" cy="6340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207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5952" y="1733550"/>
            <a:ext cx="11074400" cy="49037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742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550" y="4773616"/>
            <a:ext cx="10461625" cy="14763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71550" y="3149604"/>
            <a:ext cx="10461625" cy="16240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24" indent="0">
              <a:buNone/>
              <a:defRPr sz="1800"/>
            </a:lvl2pPr>
            <a:lvl3pPr marL="914447" indent="0">
              <a:buNone/>
              <a:defRPr sz="1600"/>
            </a:lvl3pPr>
            <a:lvl4pPr marL="1371671" indent="0">
              <a:buNone/>
              <a:defRPr sz="1400"/>
            </a:lvl4pPr>
            <a:lvl5pPr marL="1828894" indent="0">
              <a:buNone/>
              <a:defRPr sz="1400"/>
            </a:lvl5pPr>
            <a:lvl6pPr marL="2286118" indent="0">
              <a:buNone/>
              <a:defRPr sz="1400"/>
            </a:lvl6pPr>
            <a:lvl7pPr marL="2743341" indent="0">
              <a:buNone/>
              <a:defRPr sz="1400"/>
            </a:lvl7pPr>
            <a:lvl8pPr marL="3200565" indent="0">
              <a:buNone/>
              <a:defRPr sz="1400"/>
            </a:lvl8pPr>
            <a:lvl9pPr marL="3657788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52269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5950" y="1733550"/>
            <a:ext cx="5461000" cy="490378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29351" y="1733550"/>
            <a:ext cx="5461000" cy="490378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26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5950" y="1663702"/>
            <a:ext cx="5437188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4" indent="0">
              <a:buNone/>
              <a:defRPr sz="2000" b="1"/>
            </a:lvl2pPr>
            <a:lvl3pPr marL="914447" indent="0">
              <a:buNone/>
              <a:defRPr sz="1800" b="1"/>
            </a:lvl3pPr>
            <a:lvl4pPr marL="1371671" indent="0">
              <a:buNone/>
              <a:defRPr sz="1600" b="1"/>
            </a:lvl4pPr>
            <a:lvl5pPr marL="1828894" indent="0">
              <a:buNone/>
              <a:defRPr sz="1600" b="1"/>
            </a:lvl5pPr>
            <a:lvl6pPr marL="2286118" indent="0">
              <a:buNone/>
              <a:defRPr sz="1600" b="1"/>
            </a:lvl6pPr>
            <a:lvl7pPr marL="2743341" indent="0">
              <a:buNone/>
              <a:defRPr sz="1600" b="1"/>
            </a:lvl7pPr>
            <a:lvl8pPr marL="3200565" indent="0">
              <a:buNone/>
              <a:defRPr sz="1600" b="1"/>
            </a:lvl8pPr>
            <a:lvl9pPr marL="3657788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5950" y="2355851"/>
            <a:ext cx="5437188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251577" y="1663702"/>
            <a:ext cx="5438773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4" indent="0">
              <a:buNone/>
              <a:defRPr sz="2000" b="1"/>
            </a:lvl2pPr>
            <a:lvl3pPr marL="914447" indent="0">
              <a:buNone/>
              <a:defRPr sz="1800" b="1"/>
            </a:lvl3pPr>
            <a:lvl4pPr marL="1371671" indent="0">
              <a:buNone/>
              <a:defRPr sz="1600" b="1"/>
            </a:lvl4pPr>
            <a:lvl5pPr marL="1828894" indent="0">
              <a:buNone/>
              <a:defRPr sz="1600" b="1"/>
            </a:lvl5pPr>
            <a:lvl6pPr marL="2286118" indent="0">
              <a:buNone/>
              <a:defRPr sz="1600" b="1"/>
            </a:lvl6pPr>
            <a:lvl7pPr marL="2743341" indent="0">
              <a:buNone/>
              <a:defRPr sz="1600" b="1"/>
            </a:lvl7pPr>
            <a:lvl8pPr marL="3200565" indent="0">
              <a:buNone/>
              <a:defRPr sz="1600" b="1"/>
            </a:lvl8pPr>
            <a:lvl9pPr marL="3657788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251577" y="2355851"/>
            <a:ext cx="5438773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268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435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845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4" y="295276"/>
            <a:ext cx="4048125" cy="1258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11717" y="295278"/>
            <a:ext cx="6878637" cy="63420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5954" y="1554167"/>
            <a:ext cx="4048125" cy="508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24" indent="0">
              <a:buNone/>
              <a:defRPr sz="1200"/>
            </a:lvl2pPr>
            <a:lvl3pPr marL="914447" indent="0">
              <a:buNone/>
              <a:defRPr sz="1000"/>
            </a:lvl3pPr>
            <a:lvl4pPr marL="1371671" indent="0">
              <a:buNone/>
              <a:defRPr sz="901"/>
            </a:lvl4pPr>
            <a:lvl5pPr marL="1828894" indent="0">
              <a:buNone/>
              <a:defRPr sz="901"/>
            </a:lvl5pPr>
            <a:lvl6pPr marL="2286118" indent="0">
              <a:buNone/>
              <a:defRPr sz="901"/>
            </a:lvl6pPr>
            <a:lvl7pPr marL="2743341" indent="0">
              <a:buNone/>
              <a:defRPr sz="901"/>
            </a:lvl7pPr>
            <a:lvl8pPr marL="3200565" indent="0">
              <a:buNone/>
              <a:defRPr sz="901"/>
            </a:lvl8pPr>
            <a:lvl9pPr marL="3657788" indent="0">
              <a:buNone/>
              <a:defRPr sz="9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89756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413" y="5200652"/>
            <a:ext cx="7385050" cy="61436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11413" y="663575"/>
            <a:ext cx="7385050" cy="445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24" indent="0">
              <a:buNone/>
              <a:defRPr sz="2800"/>
            </a:lvl2pPr>
            <a:lvl3pPr marL="914447" indent="0">
              <a:buNone/>
              <a:defRPr sz="2400"/>
            </a:lvl3pPr>
            <a:lvl4pPr marL="1371671" indent="0">
              <a:buNone/>
              <a:defRPr sz="2000"/>
            </a:lvl4pPr>
            <a:lvl5pPr marL="1828894" indent="0">
              <a:buNone/>
              <a:defRPr sz="2000"/>
            </a:lvl5pPr>
            <a:lvl6pPr marL="2286118" indent="0">
              <a:buNone/>
              <a:defRPr sz="2000"/>
            </a:lvl6pPr>
            <a:lvl7pPr marL="2743341" indent="0">
              <a:buNone/>
              <a:defRPr sz="2000"/>
            </a:lvl7pPr>
            <a:lvl8pPr marL="3200565" indent="0">
              <a:buNone/>
              <a:defRPr sz="2000"/>
            </a:lvl8pPr>
            <a:lvl9pPr marL="3657788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11413" y="5815016"/>
            <a:ext cx="7385050" cy="8715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24" indent="0">
              <a:buNone/>
              <a:defRPr sz="1200"/>
            </a:lvl2pPr>
            <a:lvl3pPr marL="914447" indent="0">
              <a:buNone/>
              <a:defRPr sz="1000"/>
            </a:lvl3pPr>
            <a:lvl4pPr marL="1371671" indent="0">
              <a:buNone/>
              <a:defRPr sz="901"/>
            </a:lvl4pPr>
            <a:lvl5pPr marL="1828894" indent="0">
              <a:buNone/>
              <a:defRPr sz="901"/>
            </a:lvl5pPr>
            <a:lvl6pPr marL="2286118" indent="0">
              <a:buNone/>
              <a:defRPr sz="901"/>
            </a:lvl6pPr>
            <a:lvl7pPr marL="2743341" indent="0">
              <a:buNone/>
              <a:defRPr sz="901"/>
            </a:lvl7pPr>
            <a:lvl8pPr marL="3200565" indent="0">
              <a:buNone/>
              <a:defRPr sz="901"/>
            </a:lvl8pPr>
            <a:lvl9pPr marL="3657788" indent="0">
              <a:buNone/>
              <a:defRPr sz="9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2543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0 Imagen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6" y="117477"/>
            <a:ext cx="1057275" cy="331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Text Box 20"/>
          <p:cNvSpPr txBox="1">
            <a:spLocks noChangeArrowheads="1"/>
          </p:cNvSpPr>
          <p:nvPr/>
        </p:nvSpPr>
        <p:spPr bwMode="auto">
          <a:xfrm>
            <a:off x="10814050" y="-66675"/>
            <a:ext cx="1228726" cy="236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6" rIns="96835" bIns="48416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s-ES_tradnl" sz="901" b="1" dirty="0" smtClean="0"/>
              <a:t>SIS-SS-DET-P</a:t>
            </a:r>
            <a:endParaRPr lang="es-ES_tradnl" sz="1000" b="1" dirty="0" smtClean="0"/>
          </a:p>
        </p:txBody>
      </p:sp>
      <p:sp>
        <p:nvSpPr>
          <p:cNvPr id="1027" name="Line 21"/>
          <p:cNvSpPr>
            <a:spLocks noChangeShapeType="1"/>
          </p:cNvSpPr>
          <p:nvPr/>
        </p:nvSpPr>
        <p:spPr bwMode="auto">
          <a:xfrm flipH="1">
            <a:off x="104775" y="448507"/>
            <a:ext cx="12068174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 sz="1000"/>
          </a:p>
        </p:txBody>
      </p:sp>
      <p:sp>
        <p:nvSpPr>
          <p:cNvPr id="1028" name="Rectangle 25"/>
          <p:cNvSpPr>
            <a:spLocks noChangeArrowheads="1"/>
          </p:cNvSpPr>
          <p:nvPr/>
        </p:nvSpPr>
        <p:spPr bwMode="auto">
          <a:xfrm>
            <a:off x="95252" y="114302"/>
            <a:ext cx="12077699" cy="7141177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MX" altLang="es-MX" sz="1000" smtClean="0"/>
          </a:p>
        </p:txBody>
      </p:sp>
      <p:sp>
        <p:nvSpPr>
          <p:cNvPr id="1029" name="Rectangle 36"/>
          <p:cNvSpPr>
            <a:spLocks noChangeArrowheads="1"/>
          </p:cNvSpPr>
          <p:nvPr userDrawn="1"/>
        </p:nvSpPr>
        <p:spPr bwMode="auto">
          <a:xfrm>
            <a:off x="1320801" y="109347"/>
            <a:ext cx="98964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6" rIns="96835" bIns="48416" anchor="ctr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s-MX" sz="1301" b="1" dirty="0" smtClean="0">
                <a:solidFill>
                  <a:schemeClr val="tx2"/>
                </a:solidFill>
              </a:rPr>
              <a:t>H  O  J  A     D  I  A  R  I  A     D  E     D  E  T  E </a:t>
            </a:r>
            <a:r>
              <a:rPr lang="en-US" altLang="es-MX" sz="1301" b="1" baseline="0" dirty="0" smtClean="0">
                <a:solidFill>
                  <a:schemeClr val="tx2"/>
                </a:solidFill>
              </a:rPr>
              <a:t> C  </a:t>
            </a:r>
            <a:r>
              <a:rPr lang="en-US" altLang="es-MX" sz="1301" b="1" baseline="0" dirty="0" err="1" smtClean="0">
                <a:solidFill>
                  <a:schemeClr val="tx2"/>
                </a:solidFill>
              </a:rPr>
              <a:t>C</a:t>
            </a:r>
            <a:r>
              <a:rPr lang="en-US" altLang="es-MX" sz="1301" b="1" baseline="0" dirty="0" smtClean="0">
                <a:solidFill>
                  <a:schemeClr val="tx2"/>
                </a:solidFill>
              </a:rPr>
              <a:t>  I  O  N  E  S</a:t>
            </a:r>
            <a:endParaRPr lang="en-US" altLang="es-MX" sz="1301" b="1" dirty="0" smtClean="0">
              <a:solidFill>
                <a:schemeClr val="tx2"/>
              </a:solidFill>
            </a:endParaRPr>
          </a:p>
        </p:txBody>
      </p:sp>
      <p:sp>
        <p:nvSpPr>
          <p:cNvPr id="1032" name="Text Box 45"/>
          <p:cNvSpPr txBox="1">
            <a:spLocks noChangeArrowheads="1"/>
          </p:cNvSpPr>
          <p:nvPr userDrawn="1"/>
        </p:nvSpPr>
        <p:spPr bwMode="auto">
          <a:xfrm>
            <a:off x="9965547" y="185217"/>
            <a:ext cx="635000" cy="227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548" tIns="51274" rIns="102548" bIns="51274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s-ES_tradnl" sz="800" b="1" dirty="0" smtClean="0"/>
              <a:t>FECHA:</a:t>
            </a:r>
            <a:endParaRPr lang="es-ES_tradnl" sz="1101" b="1" dirty="0" smtClean="0"/>
          </a:p>
        </p:txBody>
      </p:sp>
      <p:sp>
        <p:nvSpPr>
          <p:cNvPr id="1033" name="Text Box 46"/>
          <p:cNvSpPr txBox="1">
            <a:spLocks noChangeArrowheads="1"/>
          </p:cNvSpPr>
          <p:nvPr userDrawn="1"/>
        </p:nvSpPr>
        <p:spPr bwMode="auto">
          <a:xfrm>
            <a:off x="10502122" y="307049"/>
            <a:ext cx="1476375" cy="196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548" tIns="51274" rIns="102548" bIns="51274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ES_tradnl" sz="600" b="1" dirty="0" smtClean="0"/>
              <a:t>     DÍA                 MES              AÑO</a:t>
            </a:r>
            <a:endParaRPr lang="es-ES_tradnl" sz="600" dirty="0" smtClean="0">
              <a:latin typeface="Times New Roman" pitchFamily="18" charset="0"/>
            </a:endParaRPr>
          </a:p>
        </p:txBody>
      </p:sp>
      <p:sp>
        <p:nvSpPr>
          <p:cNvPr id="1035" name="Rectangle 48"/>
          <p:cNvSpPr>
            <a:spLocks noChangeArrowheads="1"/>
          </p:cNvSpPr>
          <p:nvPr userDrawn="1"/>
        </p:nvSpPr>
        <p:spPr bwMode="auto">
          <a:xfrm>
            <a:off x="10495772" y="169730"/>
            <a:ext cx="1476000" cy="180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2548" tIns="51274" rIns="102548" bIns="5127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MX" altLang="es-MX" sz="1000" smtClean="0"/>
          </a:p>
        </p:txBody>
      </p:sp>
      <p:sp>
        <p:nvSpPr>
          <p:cNvPr id="1036" name="Line 49"/>
          <p:cNvSpPr>
            <a:spLocks noChangeShapeType="1"/>
          </p:cNvSpPr>
          <p:nvPr userDrawn="1"/>
        </p:nvSpPr>
        <p:spPr bwMode="auto">
          <a:xfrm flipV="1">
            <a:off x="11484785" y="172051"/>
            <a:ext cx="0" cy="1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2548" tIns="51274" rIns="102548" bIns="51274">
            <a:spAutoFit/>
          </a:bodyPr>
          <a:lstStyle/>
          <a:p>
            <a:endParaRPr lang="es-MX" sz="1000"/>
          </a:p>
        </p:txBody>
      </p:sp>
      <p:sp>
        <p:nvSpPr>
          <p:cNvPr id="1037" name="Line 50"/>
          <p:cNvSpPr>
            <a:spLocks noChangeShapeType="1"/>
          </p:cNvSpPr>
          <p:nvPr userDrawn="1"/>
        </p:nvSpPr>
        <p:spPr bwMode="auto">
          <a:xfrm flipV="1">
            <a:off x="10994247" y="172052"/>
            <a:ext cx="0" cy="1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2548" tIns="51274" rIns="102548" bIns="51274">
            <a:spAutoFit/>
          </a:bodyPr>
          <a:lstStyle/>
          <a:p>
            <a:endParaRPr lang="es-MX" sz="1000"/>
          </a:p>
        </p:txBody>
      </p:sp>
      <p:sp>
        <p:nvSpPr>
          <p:cNvPr id="1038" name="Line 51"/>
          <p:cNvSpPr>
            <a:spLocks noChangeShapeType="1"/>
          </p:cNvSpPr>
          <p:nvPr userDrawn="1"/>
        </p:nvSpPr>
        <p:spPr bwMode="auto">
          <a:xfrm>
            <a:off x="10748185" y="237075"/>
            <a:ext cx="0" cy="1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 sz="1000"/>
          </a:p>
        </p:txBody>
      </p:sp>
      <p:sp>
        <p:nvSpPr>
          <p:cNvPr id="1039" name="Line 52"/>
          <p:cNvSpPr>
            <a:spLocks noChangeShapeType="1"/>
          </p:cNvSpPr>
          <p:nvPr userDrawn="1"/>
        </p:nvSpPr>
        <p:spPr bwMode="auto">
          <a:xfrm>
            <a:off x="11726085" y="233205"/>
            <a:ext cx="0" cy="1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 sz="1000"/>
          </a:p>
        </p:txBody>
      </p:sp>
      <p:sp>
        <p:nvSpPr>
          <p:cNvPr id="1040" name="Line 53"/>
          <p:cNvSpPr>
            <a:spLocks noChangeShapeType="1"/>
          </p:cNvSpPr>
          <p:nvPr userDrawn="1"/>
        </p:nvSpPr>
        <p:spPr bwMode="auto">
          <a:xfrm>
            <a:off x="11240310" y="235527"/>
            <a:ext cx="0" cy="1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 sz="1000"/>
          </a:p>
        </p:txBody>
      </p:sp>
      <p:sp>
        <p:nvSpPr>
          <p:cNvPr id="17" name="Text Box 381"/>
          <p:cNvSpPr txBox="1">
            <a:spLocks noChangeArrowheads="1"/>
          </p:cNvSpPr>
          <p:nvPr userDrawn="1"/>
        </p:nvSpPr>
        <p:spPr bwMode="auto">
          <a:xfrm>
            <a:off x="10972022" y="7246335"/>
            <a:ext cx="1200929" cy="23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6" rIns="96835" bIns="48416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s-ES_tradnl" altLang="es-MX" sz="901" b="1" dirty="0" smtClean="0"/>
              <a:t>SIS-2017</a:t>
            </a:r>
            <a:endParaRPr lang="es-ES_tradnl" altLang="es-MX" sz="10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842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96842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2pPr>
      <a:lvl3pPr algn="ctr" defTabSz="96842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3pPr>
      <a:lvl4pPr algn="ctr" defTabSz="96842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4pPr>
      <a:lvl5pPr algn="ctr" defTabSz="96842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5pPr>
      <a:lvl6pPr marL="457224" algn="ctr" defTabSz="96842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6pPr>
      <a:lvl7pPr marL="914447" algn="ctr" defTabSz="96842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7pPr>
      <a:lvl8pPr marL="1371671" algn="ctr" defTabSz="96842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8pPr>
      <a:lvl9pPr marL="1828894" algn="ctr" defTabSz="96842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9pPr>
    </p:titleStyle>
    <p:bodyStyle>
      <a:lvl1pPr marL="363557" indent="-363557" algn="l" defTabSz="96842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7441" indent="-303228" algn="l" defTabSz="968425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09737" indent="-241313" algn="l" defTabSz="968425" rtl="0" eaLnBrk="0" fontAlgn="base" hangingPunct="0">
        <a:spcBef>
          <a:spcPct val="20000"/>
        </a:spcBef>
        <a:spcAft>
          <a:spcPct val="0"/>
        </a:spcAft>
        <a:buChar char="•"/>
        <a:defRPr sz="2501">
          <a:solidFill>
            <a:schemeClr val="tx1"/>
          </a:solidFill>
          <a:latin typeface="+mn-lt"/>
        </a:defRPr>
      </a:lvl3pPr>
      <a:lvl4pPr marL="1693951" indent="-241313" algn="l" defTabSz="968425" rtl="0" eaLnBrk="0" fontAlgn="base" hangingPunct="0">
        <a:spcBef>
          <a:spcPct val="20000"/>
        </a:spcBef>
        <a:spcAft>
          <a:spcPct val="0"/>
        </a:spcAft>
        <a:buChar char="–"/>
        <a:defRPr sz="2101">
          <a:solidFill>
            <a:schemeClr val="tx1"/>
          </a:solidFill>
          <a:latin typeface="+mn-lt"/>
        </a:defRPr>
      </a:lvl4pPr>
      <a:lvl5pPr marL="2178162" indent="-241313" algn="l" defTabSz="968425" rtl="0" eaLnBrk="0" fontAlgn="base" hangingPunct="0">
        <a:spcBef>
          <a:spcPct val="20000"/>
        </a:spcBef>
        <a:spcAft>
          <a:spcPct val="0"/>
        </a:spcAft>
        <a:buChar char="»"/>
        <a:defRPr sz="2101">
          <a:solidFill>
            <a:schemeClr val="tx1"/>
          </a:solidFill>
          <a:latin typeface="+mn-lt"/>
        </a:defRPr>
      </a:lvl5pPr>
      <a:lvl6pPr marL="2635385" indent="-241313" algn="l" defTabSz="968425" rtl="0" eaLnBrk="0" fontAlgn="base" hangingPunct="0">
        <a:spcBef>
          <a:spcPct val="20000"/>
        </a:spcBef>
        <a:spcAft>
          <a:spcPct val="0"/>
        </a:spcAft>
        <a:buChar char="»"/>
        <a:defRPr sz="2101">
          <a:solidFill>
            <a:schemeClr val="tx1"/>
          </a:solidFill>
          <a:latin typeface="+mn-lt"/>
        </a:defRPr>
      </a:lvl6pPr>
      <a:lvl7pPr marL="3092609" indent="-241313" algn="l" defTabSz="968425" rtl="0" eaLnBrk="0" fontAlgn="base" hangingPunct="0">
        <a:spcBef>
          <a:spcPct val="20000"/>
        </a:spcBef>
        <a:spcAft>
          <a:spcPct val="0"/>
        </a:spcAft>
        <a:buChar char="»"/>
        <a:defRPr sz="2101">
          <a:solidFill>
            <a:schemeClr val="tx1"/>
          </a:solidFill>
          <a:latin typeface="+mn-lt"/>
        </a:defRPr>
      </a:lvl7pPr>
      <a:lvl8pPr marL="3549832" indent="-241313" algn="l" defTabSz="968425" rtl="0" eaLnBrk="0" fontAlgn="base" hangingPunct="0">
        <a:spcBef>
          <a:spcPct val="20000"/>
        </a:spcBef>
        <a:spcAft>
          <a:spcPct val="0"/>
        </a:spcAft>
        <a:buChar char="»"/>
        <a:defRPr sz="2101">
          <a:solidFill>
            <a:schemeClr val="tx1"/>
          </a:solidFill>
          <a:latin typeface="+mn-lt"/>
        </a:defRPr>
      </a:lvl8pPr>
      <a:lvl9pPr marL="4007056" indent="-241313" algn="l" defTabSz="968425" rtl="0" eaLnBrk="0" fontAlgn="base" hangingPunct="0">
        <a:spcBef>
          <a:spcPct val="20000"/>
        </a:spcBef>
        <a:spcAft>
          <a:spcPct val="0"/>
        </a:spcAft>
        <a:buChar char="»"/>
        <a:defRPr sz="2101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4" algn="l" defTabSz="9144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7" algn="l" defTabSz="9144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71" algn="l" defTabSz="9144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4" algn="l" defTabSz="9144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8" algn="l" defTabSz="9144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41" algn="l" defTabSz="9144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5" algn="l" defTabSz="9144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8" algn="l" defTabSz="9144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0" name="Text Box 365"/>
          <p:cNvSpPr txBox="1">
            <a:spLocks noChangeArrowheads="1"/>
          </p:cNvSpPr>
          <p:nvPr/>
        </p:nvSpPr>
        <p:spPr bwMode="auto">
          <a:xfrm rot="16200000" flipH="1">
            <a:off x="7417278" y="-1325999"/>
            <a:ext cx="1593615" cy="7442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6" rIns="96835" bIns="48416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 smtClean="0"/>
              <a:t>DIABETES </a:t>
            </a:r>
            <a:r>
              <a:rPr lang="es-ES_tradnl" altLang="es-MX" sz="701" b="1" dirty="0"/>
              <a:t>MELLITUS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HIPERTENSIÓN ARTERIAL 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OBESIDAD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DISLIPIDEMIAS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DEPRESIÓN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ALTERACIÓN DE MEMORIA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SINTOMÁTICO RESPIRATORIO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ALCOHOLISMO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TABAQUISMO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FÁRMACOS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MX" altLang="es-MX" sz="701" b="1" dirty="0"/>
              <a:t>INCONTINENCIA URINARIA 60 +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SÍNDROME DE CAÍDAS 60 +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MX" altLang="es-MX" sz="701" b="1" dirty="0"/>
              <a:t>RIESGO DE FRACTURA POR OSTEOPOROSIS 50 Y + AÑOS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VIH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GONORREA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ITS SECRETORAS 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ITS ULCERATIVAS 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ITS TUMORALES 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SÍFILIS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SOSPECHA DE SÍNDROME       DE TURNER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MX" altLang="es-MX" sz="701" b="1" dirty="0"/>
              <a:t>VIOLENCIA FAMILIAR                15 Y MÁS AÑOS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MX" altLang="es-MX" sz="701" b="1" dirty="0"/>
              <a:t>HIPERPLASIA PROSTÁTICA EN HOMBRES DE 45 Y MÁS AÑOS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TIRAS EMBARAZADAS SANAS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TIRAS DETECCIÓN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TIRAS CONTROL DE PACIENTES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REACTIVOS DE ANTÍGENO PROSTÁTICO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MX" altLang="es-MX" sz="701" b="1" dirty="0"/>
              <a:t>CONSULTA INTEGRADA     LÍNEA DE VIDA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PRESENTA CARTILLA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 smtClean="0"/>
              <a:t>REFERIDO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 smtClean="0"/>
              <a:t>CONTRAREFERIDO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 smtClean="0"/>
              <a:t>UNIDAD </a:t>
            </a:r>
            <a:r>
              <a:rPr lang="es-ES_tradnl" altLang="es-MX" sz="701" b="1" dirty="0"/>
              <a:t>CONSULTANTE TM</a:t>
            </a:r>
          </a:p>
        </p:txBody>
      </p:sp>
      <p:sp>
        <p:nvSpPr>
          <p:cNvPr id="212" name="Rectángulo 211"/>
          <p:cNvSpPr/>
          <p:nvPr/>
        </p:nvSpPr>
        <p:spPr bwMode="auto">
          <a:xfrm>
            <a:off x="3814002" y="3119508"/>
            <a:ext cx="295200" cy="864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19" rIns="91440" bIns="45719" numCol="1" rtlCol="0" anchor="t" anchorCtr="0" compatLnSpc="1">
            <a:prstTxWarp prst="textNoShape">
              <a:avLst/>
            </a:prstTxWarp>
          </a:bodyPr>
          <a:lstStyle/>
          <a:p>
            <a:pPr defTabSz="914447"/>
            <a:endParaRPr lang="es-MX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076" name="Text Box 93"/>
          <p:cNvSpPr txBox="1">
            <a:spLocks noChangeArrowheads="1"/>
          </p:cNvSpPr>
          <p:nvPr/>
        </p:nvSpPr>
        <p:spPr bwMode="auto">
          <a:xfrm rot="16200000" flipH="1">
            <a:off x="2145106" y="1449116"/>
            <a:ext cx="2092379" cy="139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6" rIns="96835" bIns="48416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700"/>
              </a:lnSpc>
              <a:spcBef>
                <a:spcPts val="0"/>
              </a:spcBef>
              <a:spcAft>
                <a:spcPts val="600"/>
              </a:spcAft>
            </a:pPr>
            <a:r>
              <a:rPr lang="es-ES_tradnl" altLang="es-MX" sz="701" b="1" dirty="0"/>
              <a:t>FECHA DE NACIMIENTO</a:t>
            </a:r>
          </a:p>
          <a:p>
            <a:pPr>
              <a:lnSpc>
                <a:spcPts val="700"/>
              </a:lnSpc>
              <a:spcBef>
                <a:spcPts val="0"/>
              </a:spcBef>
              <a:spcAft>
                <a:spcPts val="600"/>
              </a:spcAft>
            </a:pPr>
            <a:r>
              <a:rPr lang="es-ES_tradnl" altLang="es-MX" sz="701" b="1" dirty="0"/>
              <a:t>EDAD</a:t>
            </a:r>
          </a:p>
          <a:p>
            <a:pPr>
              <a:lnSpc>
                <a:spcPts val="700"/>
              </a:lnSpc>
              <a:spcBef>
                <a:spcPts val="0"/>
              </a:spcBef>
              <a:spcAft>
                <a:spcPts val="600"/>
              </a:spcAft>
            </a:pPr>
            <a:r>
              <a:rPr lang="es-ES_tradnl" altLang="es-MX" sz="701" b="1" dirty="0"/>
              <a:t>CLAVE DE LA EDAD</a:t>
            </a:r>
          </a:p>
          <a:p>
            <a:pPr>
              <a:lnSpc>
                <a:spcPts val="700"/>
              </a:lnSpc>
              <a:spcBef>
                <a:spcPts val="0"/>
              </a:spcBef>
              <a:spcAft>
                <a:spcPts val="600"/>
              </a:spcAft>
            </a:pPr>
            <a:r>
              <a:rPr lang="es-ES_tradnl" altLang="es-MX" sz="701" b="1" dirty="0"/>
              <a:t>SEXO</a:t>
            </a:r>
          </a:p>
          <a:p>
            <a:pPr>
              <a:lnSpc>
                <a:spcPts val="700"/>
              </a:lnSpc>
              <a:spcBef>
                <a:spcPts val="0"/>
              </a:spcBef>
              <a:spcAft>
                <a:spcPts val="600"/>
              </a:spcAft>
            </a:pPr>
            <a:r>
              <a:rPr lang="es-ES_tradnl" altLang="es-MX" sz="701" b="1" dirty="0"/>
              <a:t>INDÍGENA</a:t>
            </a:r>
          </a:p>
          <a:p>
            <a:pPr>
              <a:lnSpc>
                <a:spcPts val="700"/>
              </a:lnSpc>
              <a:spcBef>
                <a:spcPts val="0"/>
              </a:spcBef>
              <a:spcAft>
                <a:spcPts val="600"/>
              </a:spcAft>
            </a:pPr>
            <a:r>
              <a:rPr lang="es-ES_tradnl" altLang="es-MX" sz="701" b="1" dirty="0" smtClean="0"/>
              <a:t>SEGURO </a:t>
            </a:r>
            <a:r>
              <a:rPr lang="es-ES_tradnl" altLang="es-MX" sz="701" b="1" dirty="0"/>
              <a:t>POPULAR</a:t>
            </a:r>
          </a:p>
          <a:p>
            <a:pPr>
              <a:lnSpc>
                <a:spcPts val="700"/>
              </a:lnSpc>
              <a:spcBef>
                <a:spcPts val="0"/>
              </a:spcBef>
              <a:spcAft>
                <a:spcPts val="600"/>
              </a:spcAft>
            </a:pPr>
            <a:r>
              <a:rPr lang="es-ES_tradnl" altLang="es-MX" sz="701" b="1" dirty="0"/>
              <a:t>PROSPERA</a:t>
            </a:r>
          </a:p>
          <a:p>
            <a:pPr>
              <a:lnSpc>
                <a:spcPts val="700"/>
              </a:lnSpc>
              <a:spcBef>
                <a:spcPts val="0"/>
              </a:spcBef>
              <a:spcAft>
                <a:spcPts val="600"/>
              </a:spcAft>
            </a:pPr>
            <a:r>
              <a:rPr lang="es-ES_tradnl" altLang="es-MX" sz="701" b="1" dirty="0" smtClean="0"/>
              <a:t>DERECHOHABIENCIA</a:t>
            </a:r>
          </a:p>
          <a:p>
            <a:pPr>
              <a:lnSpc>
                <a:spcPts val="500"/>
              </a:lnSpc>
              <a:spcBef>
                <a:spcPts val="0"/>
              </a:spcBef>
              <a:spcAft>
                <a:spcPts val="0"/>
              </a:spcAft>
            </a:pPr>
            <a:endParaRPr lang="es-ES_tradnl" altLang="es-MX" sz="100" b="1" dirty="0" smtClean="0"/>
          </a:p>
          <a:p>
            <a:pPr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lang="es-ES_tradnl" altLang="es-MX" sz="701" b="1" dirty="0" smtClean="0"/>
              <a:t>MEDICIONES </a:t>
            </a:r>
            <a:r>
              <a:rPr lang="es-ES_tradnl" altLang="es-MX" sz="701" b="1" dirty="0"/>
              <a:t>PESO/TALLA</a:t>
            </a:r>
          </a:p>
          <a:p>
            <a:pPr>
              <a:lnSpc>
                <a:spcPts val="800"/>
              </a:lnSpc>
              <a:spcBef>
                <a:spcPts val="0"/>
              </a:spcBef>
              <a:spcAft>
                <a:spcPts val="300"/>
              </a:spcAft>
            </a:pPr>
            <a:endParaRPr lang="es-ES_tradnl" altLang="es-MX" sz="701" b="1" dirty="0"/>
          </a:p>
          <a:p>
            <a:pPr>
              <a:lnSpc>
                <a:spcPts val="700"/>
              </a:lnSpc>
              <a:spcBef>
                <a:spcPts val="0"/>
              </a:spcBef>
              <a:spcAft>
                <a:spcPts val="600"/>
              </a:spcAft>
            </a:pPr>
            <a:r>
              <a:rPr lang="es-ES_tradnl" altLang="es-MX" sz="701" b="1" dirty="0"/>
              <a:t>DIFICULTAD PARA (DISCAPACIDAD)</a:t>
            </a:r>
          </a:p>
          <a:p>
            <a:pPr>
              <a:lnSpc>
                <a:spcPts val="700"/>
              </a:lnSpc>
              <a:spcBef>
                <a:spcPts val="0"/>
              </a:spcBef>
              <a:spcAft>
                <a:spcPts val="600"/>
              </a:spcAft>
            </a:pPr>
            <a:r>
              <a:rPr lang="es-ES_tradnl" altLang="es-MX" sz="701" b="1" dirty="0"/>
              <a:t>MIGRANTE</a:t>
            </a:r>
          </a:p>
        </p:txBody>
      </p:sp>
      <p:sp>
        <p:nvSpPr>
          <p:cNvPr id="122" name="Text Box 368"/>
          <p:cNvSpPr txBox="1">
            <a:spLocks noChangeArrowheads="1"/>
          </p:cNvSpPr>
          <p:nvPr/>
        </p:nvSpPr>
        <p:spPr bwMode="auto">
          <a:xfrm>
            <a:off x="2790247" y="3062282"/>
            <a:ext cx="717290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1" b="1" dirty="0"/>
              <a:t>1     2                       </a:t>
            </a:r>
            <a:r>
              <a:rPr lang="es-ES_tradnl" altLang="es-MX" sz="701" b="1" dirty="0" smtClean="0"/>
              <a:t> </a:t>
            </a:r>
            <a:r>
              <a:rPr lang="es-ES_tradnl" altLang="es-MX" sz="701" b="1" dirty="0"/>
              <a:t>3     </a:t>
            </a:r>
            <a:r>
              <a:rPr lang="es-ES_tradnl" altLang="es-MX" sz="701" b="1" dirty="0" smtClean="0"/>
              <a:t>           4             5       5       5       5       5       5       5       5       5       5       5       5          5         5       5       5       5       5       5        5           5           5          </a:t>
            </a:r>
            <a:endParaRPr lang="es-ES_tradnl" altLang="es-MX" sz="701" b="1" dirty="0"/>
          </a:p>
        </p:txBody>
      </p:sp>
      <p:sp>
        <p:nvSpPr>
          <p:cNvPr id="175" name="Rectángulo 174"/>
          <p:cNvSpPr/>
          <p:nvPr/>
        </p:nvSpPr>
        <p:spPr bwMode="auto">
          <a:xfrm>
            <a:off x="9854594" y="3117887"/>
            <a:ext cx="2304000" cy="82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19" rIns="91440" bIns="45719" numCol="1" rtlCol="0" anchor="t" anchorCtr="0" compatLnSpc="1">
            <a:prstTxWarp prst="textNoShape">
              <a:avLst/>
            </a:prstTxWarp>
          </a:bodyPr>
          <a:lstStyle/>
          <a:p>
            <a:pPr defTabSz="914447"/>
            <a:endParaRPr lang="es-MX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63" name="Rectángulo 262"/>
          <p:cNvSpPr/>
          <p:nvPr/>
        </p:nvSpPr>
        <p:spPr bwMode="auto">
          <a:xfrm>
            <a:off x="4297405" y="3117130"/>
            <a:ext cx="155616" cy="864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19" rIns="91440" bIns="45719" numCol="1" rtlCol="0" anchor="t" anchorCtr="0" compatLnSpc="1">
            <a:prstTxWarp prst="textNoShape">
              <a:avLst/>
            </a:prstTxWarp>
          </a:bodyPr>
          <a:lstStyle/>
          <a:p>
            <a:pPr defTabSz="914447"/>
            <a:endParaRPr lang="es-MX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72" name="Line 59"/>
          <p:cNvSpPr>
            <a:spLocks noChangeShapeType="1"/>
          </p:cNvSpPr>
          <p:nvPr/>
        </p:nvSpPr>
        <p:spPr bwMode="auto">
          <a:xfrm>
            <a:off x="4468012" y="1496065"/>
            <a:ext cx="0" cy="57600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60" name="Rectángulo 259"/>
          <p:cNvSpPr/>
          <p:nvPr/>
        </p:nvSpPr>
        <p:spPr bwMode="auto">
          <a:xfrm>
            <a:off x="104497" y="3118195"/>
            <a:ext cx="2714400" cy="864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19" rIns="91440" bIns="45719" numCol="1" rtlCol="0" anchor="t" anchorCtr="0" compatLnSpc="1">
            <a:prstTxWarp prst="textNoShape">
              <a:avLst/>
            </a:prstTxWarp>
          </a:bodyPr>
          <a:lstStyle/>
          <a:p>
            <a:pPr defTabSz="914447"/>
            <a:endParaRPr lang="es-MX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108" name="Line 338"/>
          <p:cNvSpPr>
            <a:spLocks noChangeShapeType="1"/>
          </p:cNvSpPr>
          <p:nvPr/>
        </p:nvSpPr>
        <p:spPr bwMode="auto">
          <a:xfrm>
            <a:off x="4292911" y="1496065"/>
            <a:ext cx="0" cy="57600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21" name="Line 367"/>
          <p:cNvSpPr>
            <a:spLocks noChangeShapeType="1"/>
          </p:cNvSpPr>
          <p:nvPr/>
        </p:nvSpPr>
        <p:spPr bwMode="auto">
          <a:xfrm flipH="1">
            <a:off x="102289" y="1494710"/>
            <a:ext cx="12060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21" name="Line 102"/>
          <p:cNvSpPr>
            <a:spLocks noChangeShapeType="1"/>
          </p:cNvSpPr>
          <p:nvPr/>
        </p:nvSpPr>
        <p:spPr bwMode="auto">
          <a:xfrm>
            <a:off x="109909" y="3207382"/>
            <a:ext cx="12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3" name="Line 60"/>
          <p:cNvSpPr>
            <a:spLocks noChangeShapeType="1"/>
          </p:cNvSpPr>
          <p:nvPr/>
        </p:nvSpPr>
        <p:spPr bwMode="auto">
          <a:xfrm>
            <a:off x="3152952" y="1496065"/>
            <a:ext cx="0" cy="57600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61" name="Rectángulo 260"/>
          <p:cNvSpPr/>
          <p:nvPr/>
        </p:nvSpPr>
        <p:spPr bwMode="auto">
          <a:xfrm>
            <a:off x="3160102" y="3116187"/>
            <a:ext cx="482400" cy="82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19" rIns="91440" bIns="45719" numCol="1" rtlCol="0" anchor="t" anchorCtr="0" compatLnSpc="1">
            <a:prstTxWarp prst="textNoShape">
              <a:avLst/>
            </a:prstTxWarp>
          </a:bodyPr>
          <a:lstStyle/>
          <a:p>
            <a:pPr defTabSz="914447"/>
            <a:endParaRPr lang="es-MX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091" name="Line 60"/>
          <p:cNvSpPr>
            <a:spLocks noChangeShapeType="1"/>
          </p:cNvSpPr>
          <p:nvPr/>
        </p:nvSpPr>
        <p:spPr bwMode="auto">
          <a:xfrm>
            <a:off x="2992988" y="1496065"/>
            <a:ext cx="0" cy="57600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12" name="Text Box 351"/>
          <p:cNvSpPr txBox="1">
            <a:spLocks noChangeArrowheads="1"/>
          </p:cNvSpPr>
          <p:nvPr/>
        </p:nvSpPr>
        <p:spPr bwMode="auto">
          <a:xfrm>
            <a:off x="4476386" y="1486643"/>
            <a:ext cx="5369593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1" b="1" dirty="0"/>
              <a:t>R  E  S  U  L  T  A  D  O     D  E     L  A  S     D  E  T  E  C  </a:t>
            </a:r>
            <a:r>
              <a:rPr lang="es-ES_tradnl" altLang="es-MX" sz="701" b="1" dirty="0" err="1"/>
              <a:t>C</a:t>
            </a:r>
            <a:r>
              <a:rPr lang="es-ES_tradnl" altLang="es-MX" sz="701" b="1" dirty="0"/>
              <a:t>  I  O  N  E  </a:t>
            </a:r>
            <a:r>
              <a:rPr lang="es-ES_tradnl" altLang="es-MX" sz="701" b="1" dirty="0" smtClean="0"/>
              <a:t>S</a:t>
            </a:r>
            <a:endParaRPr lang="es-ES_tradnl" altLang="es-MX" dirty="0"/>
          </a:p>
        </p:txBody>
      </p:sp>
      <p:sp>
        <p:nvSpPr>
          <p:cNvPr id="102" name="Text Box 351"/>
          <p:cNvSpPr txBox="1">
            <a:spLocks noChangeArrowheads="1"/>
          </p:cNvSpPr>
          <p:nvPr/>
        </p:nvSpPr>
        <p:spPr bwMode="auto">
          <a:xfrm>
            <a:off x="8858755" y="1672064"/>
            <a:ext cx="711078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1" b="1" dirty="0"/>
              <a:t>MUJERES</a:t>
            </a:r>
            <a:endParaRPr lang="es-ES_tradnl" altLang="es-MX" dirty="0"/>
          </a:p>
        </p:txBody>
      </p:sp>
      <p:sp>
        <p:nvSpPr>
          <p:cNvPr id="3075" name="Text Box 349"/>
          <p:cNvSpPr txBox="1">
            <a:spLocks noChangeArrowheads="1"/>
          </p:cNvSpPr>
          <p:nvPr/>
        </p:nvSpPr>
        <p:spPr bwMode="auto">
          <a:xfrm>
            <a:off x="9773680" y="1487875"/>
            <a:ext cx="1228019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1" b="1" dirty="0"/>
              <a:t>INSUMOS UTILIZADOS</a:t>
            </a:r>
            <a:endParaRPr lang="es-ES_tradnl" altLang="es-MX" dirty="0"/>
          </a:p>
        </p:txBody>
      </p:sp>
      <p:sp>
        <p:nvSpPr>
          <p:cNvPr id="3078" name="Line 20"/>
          <p:cNvSpPr>
            <a:spLocks noChangeShapeType="1"/>
          </p:cNvSpPr>
          <p:nvPr/>
        </p:nvSpPr>
        <p:spPr bwMode="auto">
          <a:xfrm>
            <a:off x="8675281" y="168275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79" name="Line 30"/>
          <p:cNvSpPr>
            <a:spLocks noChangeShapeType="1"/>
          </p:cNvSpPr>
          <p:nvPr/>
        </p:nvSpPr>
        <p:spPr bwMode="auto">
          <a:xfrm>
            <a:off x="9844229" y="1499875"/>
            <a:ext cx="0" cy="57600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0" name="Line 32"/>
          <p:cNvSpPr>
            <a:spLocks noChangeShapeType="1"/>
          </p:cNvSpPr>
          <p:nvPr/>
        </p:nvSpPr>
        <p:spPr bwMode="auto">
          <a:xfrm>
            <a:off x="9537986" y="168275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1" name="Line 34"/>
          <p:cNvSpPr>
            <a:spLocks noChangeShapeType="1"/>
          </p:cNvSpPr>
          <p:nvPr/>
        </p:nvSpPr>
        <p:spPr bwMode="auto">
          <a:xfrm>
            <a:off x="8890820" y="168275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2" name="Line 36"/>
          <p:cNvSpPr>
            <a:spLocks noChangeShapeType="1"/>
          </p:cNvSpPr>
          <p:nvPr/>
        </p:nvSpPr>
        <p:spPr bwMode="auto">
          <a:xfrm>
            <a:off x="9218732" y="1868045"/>
            <a:ext cx="0" cy="540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4" name="Line 38"/>
          <p:cNvSpPr>
            <a:spLocks noChangeShapeType="1"/>
          </p:cNvSpPr>
          <p:nvPr/>
        </p:nvSpPr>
        <p:spPr bwMode="auto">
          <a:xfrm>
            <a:off x="7753656" y="1677041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5" name="Line 41"/>
          <p:cNvSpPr>
            <a:spLocks noChangeShapeType="1"/>
          </p:cNvSpPr>
          <p:nvPr/>
        </p:nvSpPr>
        <p:spPr bwMode="auto">
          <a:xfrm>
            <a:off x="8444644" y="168275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6" name="Line 43"/>
          <p:cNvSpPr>
            <a:spLocks noChangeShapeType="1"/>
          </p:cNvSpPr>
          <p:nvPr/>
        </p:nvSpPr>
        <p:spPr bwMode="auto">
          <a:xfrm>
            <a:off x="7523974" y="1676406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3" name="Line 63"/>
          <p:cNvSpPr>
            <a:spLocks noChangeShapeType="1"/>
          </p:cNvSpPr>
          <p:nvPr/>
        </p:nvSpPr>
        <p:spPr bwMode="auto">
          <a:xfrm>
            <a:off x="2663782" y="1496065"/>
            <a:ext cx="0" cy="57600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5" name="Line 331"/>
          <p:cNvSpPr>
            <a:spLocks noChangeShapeType="1"/>
          </p:cNvSpPr>
          <p:nvPr/>
        </p:nvSpPr>
        <p:spPr bwMode="auto">
          <a:xfrm>
            <a:off x="241042" y="1496065"/>
            <a:ext cx="0" cy="57600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6" name="Text Box 332"/>
          <p:cNvSpPr txBox="1">
            <a:spLocks noChangeArrowheads="1"/>
          </p:cNvSpPr>
          <p:nvPr/>
        </p:nvSpPr>
        <p:spPr bwMode="auto">
          <a:xfrm>
            <a:off x="411779" y="2213213"/>
            <a:ext cx="1798339" cy="342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 dirty="0"/>
              <a:t>IDENTIFICACIÓN DEL PACIENTE</a:t>
            </a:r>
            <a:endParaRPr lang="es-ES_tradnl" altLang="es-MX" dirty="0"/>
          </a:p>
        </p:txBody>
      </p:sp>
      <p:sp>
        <p:nvSpPr>
          <p:cNvPr id="3107" name="Text Box 333"/>
          <p:cNvSpPr txBox="1">
            <a:spLocks noChangeArrowheads="1"/>
          </p:cNvSpPr>
          <p:nvPr/>
        </p:nvSpPr>
        <p:spPr bwMode="auto">
          <a:xfrm rot="16200000">
            <a:off x="-15262" y="2898703"/>
            <a:ext cx="36307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 dirty="0"/>
              <a:t>No.</a:t>
            </a:r>
            <a:endParaRPr lang="es-ES_tradnl" altLang="es-MX" dirty="0"/>
          </a:p>
        </p:txBody>
      </p:sp>
      <p:sp>
        <p:nvSpPr>
          <p:cNvPr id="3088" name="Line 57"/>
          <p:cNvSpPr>
            <a:spLocks noChangeShapeType="1"/>
          </p:cNvSpPr>
          <p:nvPr/>
        </p:nvSpPr>
        <p:spPr bwMode="auto">
          <a:xfrm>
            <a:off x="3810028" y="1496065"/>
            <a:ext cx="0" cy="57600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9" name="Line 58"/>
          <p:cNvSpPr>
            <a:spLocks noChangeShapeType="1"/>
          </p:cNvSpPr>
          <p:nvPr/>
        </p:nvSpPr>
        <p:spPr bwMode="auto">
          <a:xfrm>
            <a:off x="4117975" y="1496065"/>
            <a:ext cx="0" cy="57600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0" name="Line 59"/>
          <p:cNvSpPr>
            <a:spLocks noChangeShapeType="1"/>
          </p:cNvSpPr>
          <p:nvPr/>
        </p:nvSpPr>
        <p:spPr bwMode="auto">
          <a:xfrm>
            <a:off x="3314913" y="1496065"/>
            <a:ext cx="0" cy="57600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10" name="Line 345"/>
          <p:cNvSpPr>
            <a:spLocks noChangeShapeType="1"/>
          </p:cNvSpPr>
          <p:nvPr/>
        </p:nvSpPr>
        <p:spPr bwMode="auto">
          <a:xfrm>
            <a:off x="4479543" y="1678488"/>
            <a:ext cx="64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6" name="Line 103"/>
          <p:cNvSpPr>
            <a:spLocks noChangeShapeType="1"/>
          </p:cNvSpPr>
          <p:nvPr/>
        </p:nvSpPr>
        <p:spPr bwMode="auto">
          <a:xfrm>
            <a:off x="102288" y="4027501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7" name="Line 104"/>
          <p:cNvSpPr>
            <a:spLocks noChangeShapeType="1"/>
          </p:cNvSpPr>
          <p:nvPr/>
        </p:nvSpPr>
        <p:spPr bwMode="auto">
          <a:xfrm>
            <a:off x="102288" y="4839097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0" name="Line 107"/>
          <p:cNvSpPr>
            <a:spLocks noChangeShapeType="1"/>
          </p:cNvSpPr>
          <p:nvPr/>
        </p:nvSpPr>
        <p:spPr bwMode="auto">
          <a:xfrm>
            <a:off x="102290" y="6459634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18" name="Line 363"/>
          <p:cNvSpPr>
            <a:spLocks noChangeShapeType="1"/>
          </p:cNvSpPr>
          <p:nvPr/>
        </p:nvSpPr>
        <p:spPr bwMode="auto">
          <a:xfrm>
            <a:off x="102288" y="5653118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24" name="Line 370"/>
          <p:cNvSpPr>
            <a:spLocks noChangeShapeType="1"/>
          </p:cNvSpPr>
          <p:nvPr/>
        </p:nvSpPr>
        <p:spPr bwMode="auto">
          <a:xfrm>
            <a:off x="6060457" y="1911174"/>
            <a:ext cx="66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31" name="Line 377"/>
          <p:cNvSpPr>
            <a:spLocks noChangeShapeType="1"/>
          </p:cNvSpPr>
          <p:nvPr/>
        </p:nvSpPr>
        <p:spPr bwMode="auto">
          <a:xfrm>
            <a:off x="6969438" y="167236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1" name="Line 46"/>
          <p:cNvSpPr>
            <a:spLocks noChangeShapeType="1"/>
          </p:cNvSpPr>
          <p:nvPr/>
        </p:nvSpPr>
        <p:spPr bwMode="auto">
          <a:xfrm>
            <a:off x="3647986" y="1496065"/>
            <a:ext cx="0" cy="57600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4" name="Line 46"/>
          <p:cNvSpPr>
            <a:spLocks noChangeShapeType="1"/>
          </p:cNvSpPr>
          <p:nvPr/>
        </p:nvSpPr>
        <p:spPr bwMode="auto">
          <a:xfrm>
            <a:off x="5611749" y="1673230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5" name="Line 57"/>
          <p:cNvSpPr>
            <a:spLocks noChangeShapeType="1"/>
          </p:cNvSpPr>
          <p:nvPr/>
        </p:nvSpPr>
        <p:spPr bwMode="auto">
          <a:xfrm>
            <a:off x="6056421" y="167998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6" name="Line 58"/>
          <p:cNvSpPr>
            <a:spLocks noChangeShapeType="1"/>
          </p:cNvSpPr>
          <p:nvPr/>
        </p:nvSpPr>
        <p:spPr bwMode="auto">
          <a:xfrm>
            <a:off x="6284278" y="1908584"/>
            <a:ext cx="0" cy="534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8" name="Line 60"/>
          <p:cNvSpPr>
            <a:spLocks noChangeShapeType="1"/>
          </p:cNvSpPr>
          <p:nvPr/>
        </p:nvSpPr>
        <p:spPr bwMode="auto">
          <a:xfrm>
            <a:off x="4915303" y="1673230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 b="1" dirty="0"/>
          </a:p>
        </p:txBody>
      </p:sp>
      <p:sp>
        <p:nvSpPr>
          <p:cNvPr id="79" name="Line 61"/>
          <p:cNvSpPr>
            <a:spLocks noChangeShapeType="1"/>
          </p:cNvSpPr>
          <p:nvPr/>
        </p:nvSpPr>
        <p:spPr bwMode="auto">
          <a:xfrm>
            <a:off x="4684631" y="1673230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0" name="Line 338"/>
          <p:cNvSpPr>
            <a:spLocks noChangeShapeType="1"/>
          </p:cNvSpPr>
          <p:nvPr/>
        </p:nvSpPr>
        <p:spPr bwMode="auto">
          <a:xfrm>
            <a:off x="6515094" y="1908584"/>
            <a:ext cx="0" cy="534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1" name="Line 339"/>
          <p:cNvSpPr>
            <a:spLocks noChangeShapeType="1"/>
          </p:cNvSpPr>
          <p:nvPr/>
        </p:nvSpPr>
        <p:spPr bwMode="auto">
          <a:xfrm>
            <a:off x="7217929" y="167998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2" name="Line 46"/>
          <p:cNvSpPr>
            <a:spLocks noChangeShapeType="1"/>
          </p:cNvSpPr>
          <p:nvPr/>
        </p:nvSpPr>
        <p:spPr bwMode="auto">
          <a:xfrm>
            <a:off x="5830189" y="167998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3" name="Line 59"/>
          <p:cNvSpPr>
            <a:spLocks noChangeShapeType="1"/>
          </p:cNvSpPr>
          <p:nvPr/>
        </p:nvSpPr>
        <p:spPr bwMode="auto">
          <a:xfrm>
            <a:off x="6732422" y="1676406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7" name="Line 59"/>
          <p:cNvSpPr>
            <a:spLocks noChangeShapeType="1"/>
          </p:cNvSpPr>
          <p:nvPr/>
        </p:nvSpPr>
        <p:spPr bwMode="auto">
          <a:xfrm>
            <a:off x="5375053" y="167998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4" name="Line 60"/>
          <p:cNvSpPr>
            <a:spLocks noChangeShapeType="1"/>
          </p:cNvSpPr>
          <p:nvPr/>
        </p:nvSpPr>
        <p:spPr bwMode="auto">
          <a:xfrm>
            <a:off x="5137539" y="167998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6" name="Line 57"/>
          <p:cNvSpPr>
            <a:spLocks noChangeShapeType="1"/>
          </p:cNvSpPr>
          <p:nvPr/>
        </p:nvSpPr>
        <p:spPr bwMode="auto">
          <a:xfrm>
            <a:off x="11465351" y="1499875"/>
            <a:ext cx="0" cy="576000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7" name="Line 58"/>
          <p:cNvSpPr>
            <a:spLocks noChangeShapeType="1"/>
          </p:cNvSpPr>
          <p:nvPr/>
        </p:nvSpPr>
        <p:spPr bwMode="auto">
          <a:xfrm>
            <a:off x="11694478" y="1505591"/>
            <a:ext cx="0" cy="57600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0" name="Line 61"/>
          <p:cNvSpPr>
            <a:spLocks noChangeShapeType="1"/>
          </p:cNvSpPr>
          <p:nvPr/>
        </p:nvSpPr>
        <p:spPr bwMode="auto">
          <a:xfrm>
            <a:off x="10620611" y="1682755"/>
            <a:ext cx="0" cy="557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3" name="Line 46"/>
          <p:cNvSpPr>
            <a:spLocks noChangeShapeType="1"/>
          </p:cNvSpPr>
          <p:nvPr/>
        </p:nvSpPr>
        <p:spPr bwMode="auto">
          <a:xfrm>
            <a:off x="11249278" y="1863731"/>
            <a:ext cx="0" cy="540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4" name="Line 59"/>
          <p:cNvSpPr>
            <a:spLocks noChangeShapeType="1"/>
          </p:cNvSpPr>
          <p:nvPr/>
        </p:nvSpPr>
        <p:spPr bwMode="auto">
          <a:xfrm>
            <a:off x="11933072" y="1505591"/>
            <a:ext cx="0" cy="57600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5" name="Line 60"/>
          <p:cNvSpPr>
            <a:spLocks noChangeShapeType="1"/>
          </p:cNvSpPr>
          <p:nvPr/>
        </p:nvSpPr>
        <p:spPr bwMode="auto">
          <a:xfrm>
            <a:off x="10928119" y="1499875"/>
            <a:ext cx="0" cy="576000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7" name="Line 61"/>
          <p:cNvSpPr>
            <a:spLocks noChangeShapeType="1"/>
          </p:cNvSpPr>
          <p:nvPr/>
        </p:nvSpPr>
        <p:spPr bwMode="auto">
          <a:xfrm>
            <a:off x="10087210" y="1682755"/>
            <a:ext cx="0" cy="557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8" name="Line 60"/>
          <p:cNvSpPr>
            <a:spLocks noChangeShapeType="1"/>
          </p:cNvSpPr>
          <p:nvPr/>
        </p:nvSpPr>
        <p:spPr bwMode="auto">
          <a:xfrm>
            <a:off x="10321059" y="1682755"/>
            <a:ext cx="0" cy="557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01" name="Text Box 351"/>
          <p:cNvSpPr txBox="1">
            <a:spLocks noChangeArrowheads="1"/>
          </p:cNvSpPr>
          <p:nvPr/>
        </p:nvSpPr>
        <p:spPr bwMode="auto">
          <a:xfrm>
            <a:off x="5983690" y="1689844"/>
            <a:ext cx="882312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1" b="1" dirty="0"/>
              <a:t>ADICCIONES</a:t>
            </a:r>
            <a:endParaRPr lang="es-ES_tradnl" altLang="es-MX" dirty="0"/>
          </a:p>
        </p:txBody>
      </p:sp>
      <p:sp>
        <p:nvSpPr>
          <p:cNvPr id="106" name="Line 20"/>
          <p:cNvSpPr>
            <a:spLocks noChangeShapeType="1"/>
          </p:cNvSpPr>
          <p:nvPr/>
        </p:nvSpPr>
        <p:spPr bwMode="auto">
          <a:xfrm>
            <a:off x="8215540" y="1680851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07" name="Line 20"/>
          <p:cNvSpPr>
            <a:spLocks noChangeShapeType="1"/>
          </p:cNvSpPr>
          <p:nvPr/>
        </p:nvSpPr>
        <p:spPr bwMode="auto">
          <a:xfrm>
            <a:off x="7983130" y="167998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09" name="Line 370"/>
          <p:cNvSpPr>
            <a:spLocks noChangeShapeType="1"/>
          </p:cNvSpPr>
          <p:nvPr/>
        </p:nvSpPr>
        <p:spPr bwMode="auto">
          <a:xfrm>
            <a:off x="8895524" y="1865505"/>
            <a:ext cx="64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14" name="Text Box 351"/>
          <p:cNvSpPr txBox="1">
            <a:spLocks noChangeArrowheads="1"/>
          </p:cNvSpPr>
          <p:nvPr/>
        </p:nvSpPr>
        <p:spPr bwMode="auto">
          <a:xfrm>
            <a:off x="10883916" y="1487596"/>
            <a:ext cx="661521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1" b="1" dirty="0"/>
              <a:t>PROMO-CIÓN DE LA SALUD</a:t>
            </a:r>
            <a:endParaRPr lang="es-ES_tradnl" altLang="es-MX" dirty="0"/>
          </a:p>
        </p:txBody>
      </p:sp>
      <p:sp>
        <p:nvSpPr>
          <p:cNvPr id="115" name="Line 345"/>
          <p:cNvSpPr>
            <a:spLocks noChangeShapeType="1"/>
          </p:cNvSpPr>
          <p:nvPr/>
        </p:nvSpPr>
        <p:spPr bwMode="auto">
          <a:xfrm>
            <a:off x="10930623" y="1863654"/>
            <a:ext cx="54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35" name="Text Box 368"/>
          <p:cNvSpPr txBox="1">
            <a:spLocks noChangeArrowheads="1"/>
          </p:cNvSpPr>
          <p:nvPr/>
        </p:nvSpPr>
        <p:spPr bwMode="auto">
          <a:xfrm>
            <a:off x="3820952" y="3160421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  <a:spcAft>
                <a:spcPts val="1600"/>
              </a:spcAft>
            </a:pPr>
            <a:r>
              <a:rPr lang="es-ES_tradnl" altLang="es-MX" sz="600" b="1" dirty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  <a:spcAft>
                <a:spcPts val="1600"/>
              </a:spcAft>
            </a:pPr>
            <a:r>
              <a:rPr lang="es-ES_tradnl" altLang="es-MX" sz="600" b="1" dirty="0">
                <a:solidFill>
                  <a:schemeClr val="bg1">
                    <a:lumMod val="50000"/>
                  </a:schemeClr>
                </a:solidFill>
              </a:rPr>
              <a:t>Talla</a:t>
            </a:r>
          </a:p>
        </p:txBody>
      </p:sp>
      <p:cxnSp>
        <p:nvCxnSpPr>
          <p:cNvPr id="151" name="Conector recto 150"/>
          <p:cNvCxnSpPr/>
          <p:nvPr/>
        </p:nvCxnSpPr>
        <p:spPr bwMode="auto">
          <a:xfrm>
            <a:off x="3818953" y="3582240"/>
            <a:ext cx="298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Conector recto 164"/>
          <p:cNvCxnSpPr/>
          <p:nvPr/>
        </p:nvCxnSpPr>
        <p:spPr bwMode="auto">
          <a:xfrm>
            <a:off x="3818953" y="4413512"/>
            <a:ext cx="298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Conector recto 178"/>
          <p:cNvCxnSpPr/>
          <p:nvPr/>
        </p:nvCxnSpPr>
        <p:spPr bwMode="auto">
          <a:xfrm>
            <a:off x="3818953" y="5232084"/>
            <a:ext cx="298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3" name="Conector recto 192"/>
          <p:cNvCxnSpPr/>
          <p:nvPr/>
        </p:nvCxnSpPr>
        <p:spPr bwMode="auto">
          <a:xfrm>
            <a:off x="3818953" y="6060470"/>
            <a:ext cx="298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7" name="Conector recto 206"/>
          <p:cNvCxnSpPr/>
          <p:nvPr/>
        </p:nvCxnSpPr>
        <p:spPr bwMode="auto">
          <a:xfrm>
            <a:off x="3818953" y="6860570"/>
            <a:ext cx="298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1" name="Conector recto 230"/>
          <p:cNvCxnSpPr/>
          <p:nvPr/>
        </p:nvCxnSpPr>
        <p:spPr bwMode="auto">
          <a:xfrm>
            <a:off x="237260" y="3476602"/>
            <a:ext cx="22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3" name="Conector recto 232"/>
          <p:cNvCxnSpPr/>
          <p:nvPr/>
        </p:nvCxnSpPr>
        <p:spPr bwMode="auto">
          <a:xfrm>
            <a:off x="237260" y="3746766"/>
            <a:ext cx="22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7" name="Conector recto 236"/>
          <p:cNvCxnSpPr/>
          <p:nvPr/>
        </p:nvCxnSpPr>
        <p:spPr bwMode="auto">
          <a:xfrm>
            <a:off x="237260" y="4292866"/>
            <a:ext cx="22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9" name="Conector recto 238"/>
          <p:cNvCxnSpPr/>
          <p:nvPr/>
        </p:nvCxnSpPr>
        <p:spPr bwMode="auto">
          <a:xfrm>
            <a:off x="237260" y="4559566"/>
            <a:ext cx="22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3" name="Conector recto 242"/>
          <p:cNvCxnSpPr/>
          <p:nvPr/>
        </p:nvCxnSpPr>
        <p:spPr bwMode="auto">
          <a:xfrm>
            <a:off x="237260" y="5105666"/>
            <a:ext cx="22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5" name="Conector recto 244"/>
          <p:cNvCxnSpPr/>
          <p:nvPr/>
        </p:nvCxnSpPr>
        <p:spPr bwMode="auto">
          <a:xfrm>
            <a:off x="237260" y="5375830"/>
            <a:ext cx="22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9" name="Conector recto 248"/>
          <p:cNvCxnSpPr/>
          <p:nvPr/>
        </p:nvCxnSpPr>
        <p:spPr bwMode="auto">
          <a:xfrm>
            <a:off x="237260" y="5899416"/>
            <a:ext cx="22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1" name="Conector recto 250"/>
          <p:cNvCxnSpPr/>
          <p:nvPr/>
        </p:nvCxnSpPr>
        <p:spPr bwMode="auto">
          <a:xfrm>
            <a:off x="237260" y="6166116"/>
            <a:ext cx="22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5" name="Conector recto 254"/>
          <p:cNvCxnSpPr/>
          <p:nvPr/>
        </p:nvCxnSpPr>
        <p:spPr bwMode="auto">
          <a:xfrm>
            <a:off x="237260" y="6712216"/>
            <a:ext cx="22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Conector recto 256"/>
          <p:cNvCxnSpPr/>
          <p:nvPr/>
        </p:nvCxnSpPr>
        <p:spPr bwMode="auto">
          <a:xfrm>
            <a:off x="237260" y="6982380"/>
            <a:ext cx="22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92" name="Line 61"/>
          <p:cNvSpPr>
            <a:spLocks noChangeShapeType="1"/>
          </p:cNvSpPr>
          <p:nvPr/>
        </p:nvSpPr>
        <p:spPr bwMode="auto">
          <a:xfrm>
            <a:off x="2826161" y="1496065"/>
            <a:ext cx="0" cy="57600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" name="CuadroTexto 1"/>
          <p:cNvSpPr txBox="1"/>
          <p:nvPr/>
        </p:nvSpPr>
        <p:spPr>
          <a:xfrm>
            <a:off x="102288" y="757975"/>
            <a:ext cx="64593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8080" indent="-808080"/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TIPO DE PERSONAL: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PASANTE,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GENERAL,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RESIDENTE,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ESPECIALISTA,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.PASANTE DE ENFERMERÍA,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.ENFERMERÍA,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.PASANTE DE NUTRICIÓN,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.NUTRIÓLOGO,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.HOMEÓPATA,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TRADICIONAL,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.TAPS,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88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.OTROS</a:t>
            </a:r>
          </a:p>
          <a:p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SERVICIO: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.CONSULTA 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.MEDICINA 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PREVENTIVA,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.DETECCIONES,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88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.OTROS</a:t>
            </a:r>
          </a:p>
          <a:p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RT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(RELACIÓN TEMPORAL POR MOTIVO): 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.PRIMERA VEZ,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.SUBSECUENTE</a:t>
            </a:r>
          </a:p>
          <a:p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CLAVE DE LA EDAD: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.MESES,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.AÑOS</a:t>
            </a:r>
          </a:p>
          <a:p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SEXO: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.HOMBRE,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.MUJER</a:t>
            </a:r>
          </a:p>
          <a:p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DERECHOHABIENCIA: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.IMSS,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.ISSSTE,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.OTRA</a:t>
            </a:r>
          </a:p>
        </p:txBody>
      </p:sp>
      <p:sp>
        <p:nvSpPr>
          <p:cNvPr id="272" name="Line 367"/>
          <p:cNvSpPr>
            <a:spLocks noChangeShapeType="1"/>
          </p:cNvSpPr>
          <p:nvPr/>
        </p:nvSpPr>
        <p:spPr bwMode="auto">
          <a:xfrm flipH="1">
            <a:off x="102289" y="759750"/>
            <a:ext cx="1206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73" name="CuadroTexto 2"/>
          <p:cNvSpPr txBox="1"/>
          <p:nvPr/>
        </p:nvSpPr>
        <p:spPr>
          <a:xfrm>
            <a:off x="6726458" y="772556"/>
            <a:ext cx="5354706" cy="26002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DIFICULTAD PARA: (DISCAPACIDAD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a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.VER,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.ESCUCHAR,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.CAMINAR,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.USAR BRAZOS/MANOS,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.APRENDER/RECORDAR, </a:t>
            </a: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.CUIDADO 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PERSONAL, </a:t>
            </a:r>
            <a:endParaRPr lang="es-MX" sz="6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7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.HABLAR/COMUNICARSE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.EMOCIONAL/MENTAL,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.NINGUNA</a:t>
            </a:r>
          </a:p>
          <a:p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b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.POCA DIFICULTAD,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.MUCHA DIFICULTAD,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.NO PUEDE HACERLO,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.SIN DIFICULTAD</a:t>
            </a:r>
          </a:p>
          <a:p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c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.ENFERMEDAD,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.EDAD AVANZADA,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.NACIÓ ASÍ,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.ACCIDENTE,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.VIOLENCIA,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.OTRA 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CAUSA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.SIN 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DIFICULTAD</a:t>
            </a:r>
          </a:p>
          <a:p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RESULTADO DE LA DETECCIÓN: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.POSITIVO,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.NEGATIVO</a:t>
            </a:r>
            <a:endParaRPr lang="es-MX" sz="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 flipH="1">
            <a:off x="102288" y="3113093"/>
            <a:ext cx="1207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77" name="Text Box 376"/>
          <p:cNvSpPr txBox="1">
            <a:spLocks noChangeArrowheads="1"/>
          </p:cNvSpPr>
          <p:nvPr/>
        </p:nvSpPr>
        <p:spPr bwMode="auto">
          <a:xfrm>
            <a:off x="3389856" y="416572"/>
            <a:ext cx="1414593" cy="18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TIPO DE PERSONAL:</a:t>
            </a:r>
            <a:endParaRPr lang="es-ES_tradnl" altLang="es-MX" sz="700" b="1" dirty="0"/>
          </a:p>
        </p:txBody>
      </p:sp>
      <p:sp>
        <p:nvSpPr>
          <p:cNvPr id="182" name="Text Box 376"/>
          <p:cNvSpPr txBox="1">
            <a:spLocks noChangeArrowheads="1"/>
          </p:cNvSpPr>
          <p:nvPr/>
        </p:nvSpPr>
        <p:spPr bwMode="auto">
          <a:xfrm>
            <a:off x="6686826" y="534236"/>
            <a:ext cx="2017300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NOMBRE DEL PRESTADOR DE SERVICIO:</a:t>
            </a:r>
            <a:endParaRPr lang="es-ES_tradnl" altLang="es-MX" sz="700" b="1" dirty="0"/>
          </a:p>
        </p:txBody>
      </p:sp>
      <p:sp>
        <p:nvSpPr>
          <p:cNvPr id="184" name="Text Box 376"/>
          <p:cNvSpPr txBox="1">
            <a:spLocks noChangeArrowheads="1"/>
          </p:cNvSpPr>
          <p:nvPr/>
        </p:nvSpPr>
        <p:spPr bwMode="auto">
          <a:xfrm>
            <a:off x="6686826" y="422954"/>
            <a:ext cx="673389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CURP:</a:t>
            </a:r>
            <a:endParaRPr lang="es-ES_tradnl" altLang="es-MX" sz="700" b="1" dirty="0"/>
          </a:p>
        </p:txBody>
      </p:sp>
      <p:sp>
        <p:nvSpPr>
          <p:cNvPr id="189" name="Text Box 95"/>
          <p:cNvSpPr txBox="1">
            <a:spLocks noChangeArrowheads="1"/>
          </p:cNvSpPr>
          <p:nvPr/>
        </p:nvSpPr>
        <p:spPr bwMode="auto">
          <a:xfrm>
            <a:off x="1250983" y="420876"/>
            <a:ext cx="986810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90000"/>
              </a:spcBef>
            </a:pPr>
            <a:r>
              <a:rPr lang="es-ES_tradnl" altLang="es-MX" sz="700" b="1" dirty="0"/>
              <a:t>NOMBRE UNIDAD:</a:t>
            </a:r>
            <a:endParaRPr lang="es-ES_tradnl" altLang="es-MX" sz="800" b="1" dirty="0"/>
          </a:p>
        </p:txBody>
      </p:sp>
      <p:sp>
        <p:nvSpPr>
          <p:cNvPr id="191" name="Line 371"/>
          <p:cNvSpPr>
            <a:spLocks noChangeShapeType="1"/>
          </p:cNvSpPr>
          <p:nvPr/>
        </p:nvSpPr>
        <p:spPr bwMode="auto">
          <a:xfrm>
            <a:off x="3454027" y="452030"/>
            <a:ext cx="0" cy="3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96" name="Text Box 374"/>
          <p:cNvSpPr txBox="1">
            <a:spLocks noChangeArrowheads="1"/>
          </p:cNvSpPr>
          <p:nvPr/>
        </p:nvSpPr>
        <p:spPr bwMode="auto">
          <a:xfrm>
            <a:off x="30518" y="438872"/>
            <a:ext cx="974397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/>
              <a:t>CLUES:</a:t>
            </a:r>
          </a:p>
        </p:txBody>
      </p:sp>
      <p:sp>
        <p:nvSpPr>
          <p:cNvPr id="198" name="Text Box 375"/>
          <p:cNvSpPr txBox="1">
            <a:spLocks noChangeArrowheads="1"/>
          </p:cNvSpPr>
          <p:nvPr/>
        </p:nvSpPr>
        <p:spPr bwMode="auto">
          <a:xfrm>
            <a:off x="10851202" y="430792"/>
            <a:ext cx="775794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/>
              <a:t>SERVICIO:</a:t>
            </a:r>
          </a:p>
        </p:txBody>
      </p:sp>
      <p:sp>
        <p:nvSpPr>
          <p:cNvPr id="203" name="Text Box 376"/>
          <p:cNvSpPr txBox="1">
            <a:spLocks noChangeArrowheads="1"/>
          </p:cNvSpPr>
          <p:nvPr/>
        </p:nvSpPr>
        <p:spPr bwMode="auto">
          <a:xfrm>
            <a:off x="5098597" y="430792"/>
            <a:ext cx="1414593" cy="18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s-ES_tradnl" altLang="es-MX" sz="700" b="1" dirty="0" smtClean="0"/>
              <a:t>CÉDULA PROFESIONAL:</a:t>
            </a:r>
            <a:endParaRPr lang="es-ES_tradnl" altLang="es-MX" sz="700" b="1" dirty="0"/>
          </a:p>
        </p:txBody>
      </p:sp>
      <p:sp>
        <p:nvSpPr>
          <p:cNvPr id="205" name="Line 372"/>
          <p:cNvSpPr>
            <a:spLocks noChangeShapeType="1"/>
          </p:cNvSpPr>
          <p:nvPr/>
        </p:nvSpPr>
        <p:spPr bwMode="auto">
          <a:xfrm>
            <a:off x="1321888" y="452030"/>
            <a:ext cx="0" cy="3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08" name="Line 373"/>
          <p:cNvSpPr>
            <a:spLocks noChangeShapeType="1"/>
          </p:cNvSpPr>
          <p:nvPr/>
        </p:nvSpPr>
        <p:spPr bwMode="auto">
          <a:xfrm>
            <a:off x="10909068" y="452030"/>
            <a:ext cx="0" cy="3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09" name="Line 373"/>
          <p:cNvSpPr>
            <a:spLocks noChangeShapeType="1"/>
          </p:cNvSpPr>
          <p:nvPr/>
        </p:nvSpPr>
        <p:spPr bwMode="auto">
          <a:xfrm>
            <a:off x="6729914" y="452030"/>
            <a:ext cx="0" cy="3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10" name="Line 371"/>
          <p:cNvSpPr>
            <a:spLocks noChangeShapeType="1"/>
          </p:cNvSpPr>
          <p:nvPr/>
        </p:nvSpPr>
        <p:spPr bwMode="auto">
          <a:xfrm>
            <a:off x="5158140" y="447418"/>
            <a:ext cx="0" cy="3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11" name="Line 63"/>
          <p:cNvSpPr>
            <a:spLocks noChangeShapeType="1"/>
          </p:cNvSpPr>
          <p:nvPr/>
        </p:nvSpPr>
        <p:spPr bwMode="auto">
          <a:xfrm>
            <a:off x="2474439" y="1500689"/>
            <a:ext cx="0" cy="57600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7" name="Line 46"/>
          <p:cNvSpPr>
            <a:spLocks noChangeShapeType="1"/>
          </p:cNvSpPr>
          <p:nvPr/>
        </p:nvSpPr>
        <p:spPr bwMode="auto">
          <a:xfrm>
            <a:off x="3484848" y="1496065"/>
            <a:ext cx="0" cy="57600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13" name="Text Box 368"/>
          <p:cNvSpPr txBox="1">
            <a:spLocks noChangeArrowheads="1"/>
          </p:cNvSpPr>
          <p:nvPr/>
        </p:nvSpPr>
        <p:spPr bwMode="auto">
          <a:xfrm>
            <a:off x="173132" y="3185551"/>
            <a:ext cx="789199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4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CURP</a:t>
            </a:r>
          </a:p>
          <a:p>
            <a:pPr>
              <a:spcBef>
                <a:spcPts val="44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4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</a:t>
            </a:r>
          </a:p>
          <a:p>
            <a:pPr>
              <a:spcBef>
                <a:spcPts val="44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4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4" name="Text Box 368"/>
          <p:cNvSpPr txBox="1">
            <a:spLocks noChangeArrowheads="1"/>
          </p:cNvSpPr>
          <p:nvPr/>
        </p:nvSpPr>
        <p:spPr bwMode="auto">
          <a:xfrm>
            <a:off x="173132" y="4002423"/>
            <a:ext cx="789199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4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CURP</a:t>
            </a:r>
          </a:p>
          <a:p>
            <a:pPr>
              <a:spcBef>
                <a:spcPts val="44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4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</a:t>
            </a:r>
          </a:p>
          <a:p>
            <a:pPr>
              <a:spcBef>
                <a:spcPts val="44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4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5" name="Text Box 368"/>
          <p:cNvSpPr txBox="1">
            <a:spLocks noChangeArrowheads="1"/>
          </p:cNvSpPr>
          <p:nvPr/>
        </p:nvSpPr>
        <p:spPr bwMode="auto">
          <a:xfrm>
            <a:off x="173132" y="4826135"/>
            <a:ext cx="789199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4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CURP</a:t>
            </a:r>
          </a:p>
          <a:p>
            <a:pPr>
              <a:spcBef>
                <a:spcPts val="44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4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</a:t>
            </a:r>
          </a:p>
          <a:p>
            <a:pPr>
              <a:spcBef>
                <a:spcPts val="44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4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6" name="Text Box 368"/>
          <p:cNvSpPr txBox="1">
            <a:spLocks noChangeArrowheads="1"/>
          </p:cNvSpPr>
          <p:nvPr/>
        </p:nvSpPr>
        <p:spPr bwMode="auto">
          <a:xfrm>
            <a:off x="173132" y="5618857"/>
            <a:ext cx="789199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4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CURP</a:t>
            </a:r>
          </a:p>
          <a:p>
            <a:pPr>
              <a:spcBef>
                <a:spcPts val="44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4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</a:t>
            </a:r>
          </a:p>
          <a:p>
            <a:pPr>
              <a:spcBef>
                <a:spcPts val="44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4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7" name="Text Box 368"/>
          <p:cNvSpPr txBox="1">
            <a:spLocks noChangeArrowheads="1"/>
          </p:cNvSpPr>
          <p:nvPr/>
        </p:nvSpPr>
        <p:spPr bwMode="auto">
          <a:xfrm>
            <a:off x="173132" y="6432816"/>
            <a:ext cx="789199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4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CURP</a:t>
            </a:r>
          </a:p>
          <a:p>
            <a:pPr>
              <a:spcBef>
                <a:spcPts val="44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4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</a:t>
            </a:r>
          </a:p>
          <a:p>
            <a:pPr>
              <a:spcBef>
                <a:spcPts val="44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4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8" name="Text Box 368"/>
          <p:cNvSpPr txBox="1">
            <a:spLocks noChangeArrowheads="1"/>
          </p:cNvSpPr>
          <p:nvPr/>
        </p:nvSpPr>
        <p:spPr bwMode="auto">
          <a:xfrm>
            <a:off x="3820952" y="3987079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  <a:spcAft>
                <a:spcPts val="1600"/>
              </a:spcAft>
            </a:pPr>
            <a:r>
              <a:rPr lang="es-ES_tradnl" altLang="es-MX" sz="600" b="1" dirty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  <a:spcAft>
                <a:spcPts val="1600"/>
              </a:spcAft>
            </a:pPr>
            <a:r>
              <a:rPr lang="es-ES_tradnl" altLang="es-MX" sz="600" b="1" dirty="0">
                <a:solidFill>
                  <a:schemeClr val="bg1">
                    <a:lumMod val="50000"/>
                  </a:schemeClr>
                </a:solidFill>
              </a:rPr>
              <a:t>Talla</a:t>
            </a:r>
          </a:p>
        </p:txBody>
      </p:sp>
      <p:sp>
        <p:nvSpPr>
          <p:cNvPr id="219" name="Text Box 368"/>
          <p:cNvSpPr txBox="1">
            <a:spLocks noChangeArrowheads="1"/>
          </p:cNvSpPr>
          <p:nvPr/>
        </p:nvSpPr>
        <p:spPr bwMode="auto">
          <a:xfrm>
            <a:off x="3820952" y="4800705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  <a:spcAft>
                <a:spcPts val="1600"/>
              </a:spcAft>
            </a:pPr>
            <a:r>
              <a:rPr lang="es-ES_tradnl" altLang="es-MX" sz="600" b="1" dirty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  <a:spcAft>
                <a:spcPts val="1600"/>
              </a:spcAft>
            </a:pPr>
            <a:r>
              <a:rPr lang="es-ES_tradnl" altLang="es-MX" sz="600" b="1" dirty="0">
                <a:solidFill>
                  <a:schemeClr val="bg1">
                    <a:lumMod val="50000"/>
                  </a:schemeClr>
                </a:solidFill>
              </a:rPr>
              <a:t>Talla</a:t>
            </a:r>
          </a:p>
        </p:txBody>
      </p:sp>
      <p:sp>
        <p:nvSpPr>
          <p:cNvPr id="220" name="Text Box 368"/>
          <p:cNvSpPr txBox="1">
            <a:spLocks noChangeArrowheads="1"/>
          </p:cNvSpPr>
          <p:nvPr/>
        </p:nvSpPr>
        <p:spPr bwMode="auto">
          <a:xfrm>
            <a:off x="3820952" y="5622340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  <a:spcAft>
                <a:spcPts val="1600"/>
              </a:spcAft>
            </a:pPr>
            <a:r>
              <a:rPr lang="es-ES_tradnl" altLang="es-MX" sz="600" b="1" dirty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  <a:spcAft>
                <a:spcPts val="1600"/>
              </a:spcAft>
            </a:pPr>
            <a:r>
              <a:rPr lang="es-ES_tradnl" altLang="es-MX" sz="600" b="1" dirty="0">
                <a:solidFill>
                  <a:schemeClr val="bg1">
                    <a:lumMod val="50000"/>
                  </a:schemeClr>
                </a:solidFill>
              </a:rPr>
              <a:t>Talla</a:t>
            </a:r>
          </a:p>
        </p:txBody>
      </p:sp>
      <p:sp>
        <p:nvSpPr>
          <p:cNvPr id="221" name="Text Box 368"/>
          <p:cNvSpPr txBox="1">
            <a:spLocks noChangeArrowheads="1"/>
          </p:cNvSpPr>
          <p:nvPr/>
        </p:nvSpPr>
        <p:spPr bwMode="auto">
          <a:xfrm>
            <a:off x="3820952" y="6416872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  <a:spcAft>
                <a:spcPts val="1600"/>
              </a:spcAft>
            </a:pPr>
            <a:r>
              <a:rPr lang="es-ES_tradnl" altLang="es-MX" sz="600" b="1" dirty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  <a:spcAft>
                <a:spcPts val="1600"/>
              </a:spcAft>
            </a:pPr>
            <a:r>
              <a:rPr lang="es-ES_tradnl" altLang="es-MX" sz="600" b="1" dirty="0">
                <a:solidFill>
                  <a:schemeClr val="bg1">
                    <a:lumMod val="50000"/>
                  </a:schemeClr>
                </a:solidFill>
              </a:rPr>
              <a:t>Talla</a:t>
            </a:r>
          </a:p>
        </p:txBody>
      </p:sp>
      <p:sp>
        <p:nvSpPr>
          <p:cNvPr id="222" name="Text Box 368"/>
          <p:cNvSpPr txBox="1">
            <a:spLocks noChangeArrowheads="1"/>
          </p:cNvSpPr>
          <p:nvPr/>
        </p:nvSpPr>
        <p:spPr bwMode="auto">
          <a:xfrm>
            <a:off x="4045094" y="3165530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23" name="Conector recto 222"/>
          <p:cNvCxnSpPr/>
          <p:nvPr/>
        </p:nvCxnSpPr>
        <p:spPr bwMode="auto">
          <a:xfrm>
            <a:off x="4119909" y="3492208"/>
            <a:ext cx="1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Conector recto 223"/>
          <p:cNvCxnSpPr/>
          <p:nvPr/>
        </p:nvCxnSpPr>
        <p:spPr bwMode="auto">
          <a:xfrm>
            <a:off x="4119909" y="3765258"/>
            <a:ext cx="1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5" name="Text Box 368"/>
          <p:cNvSpPr txBox="1">
            <a:spLocks noChangeArrowheads="1"/>
          </p:cNvSpPr>
          <p:nvPr/>
        </p:nvSpPr>
        <p:spPr bwMode="auto">
          <a:xfrm>
            <a:off x="4045094" y="3996483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26" name="Conector recto 225"/>
          <p:cNvCxnSpPr/>
          <p:nvPr/>
        </p:nvCxnSpPr>
        <p:spPr bwMode="auto">
          <a:xfrm>
            <a:off x="4119909" y="4295453"/>
            <a:ext cx="1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7" name="Conector recto 226"/>
          <p:cNvCxnSpPr/>
          <p:nvPr/>
        </p:nvCxnSpPr>
        <p:spPr bwMode="auto">
          <a:xfrm>
            <a:off x="4119909" y="4568503"/>
            <a:ext cx="1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8" name="Text Box 368"/>
          <p:cNvSpPr txBox="1">
            <a:spLocks noChangeArrowheads="1"/>
          </p:cNvSpPr>
          <p:nvPr/>
        </p:nvSpPr>
        <p:spPr bwMode="auto">
          <a:xfrm>
            <a:off x="4044308" y="4818145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29" name="Conector recto 228"/>
          <p:cNvCxnSpPr/>
          <p:nvPr/>
        </p:nvCxnSpPr>
        <p:spPr bwMode="auto">
          <a:xfrm>
            <a:off x="4119123" y="5117115"/>
            <a:ext cx="1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2" name="Conector recto 261"/>
          <p:cNvCxnSpPr/>
          <p:nvPr/>
        </p:nvCxnSpPr>
        <p:spPr bwMode="auto">
          <a:xfrm>
            <a:off x="4119123" y="5390165"/>
            <a:ext cx="1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4" name="Text Box 368"/>
          <p:cNvSpPr txBox="1">
            <a:spLocks noChangeArrowheads="1"/>
          </p:cNvSpPr>
          <p:nvPr/>
        </p:nvSpPr>
        <p:spPr bwMode="auto">
          <a:xfrm>
            <a:off x="4048258" y="5618328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65" name="Conector recto 264"/>
          <p:cNvCxnSpPr/>
          <p:nvPr/>
        </p:nvCxnSpPr>
        <p:spPr bwMode="auto">
          <a:xfrm>
            <a:off x="4123073" y="5917298"/>
            <a:ext cx="1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Conector recto 265"/>
          <p:cNvCxnSpPr/>
          <p:nvPr/>
        </p:nvCxnSpPr>
        <p:spPr bwMode="auto">
          <a:xfrm>
            <a:off x="4123073" y="6190348"/>
            <a:ext cx="1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7" name="Text Box 368"/>
          <p:cNvSpPr txBox="1">
            <a:spLocks noChangeArrowheads="1"/>
          </p:cNvSpPr>
          <p:nvPr/>
        </p:nvSpPr>
        <p:spPr bwMode="auto">
          <a:xfrm>
            <a:off x="4048258" y="6416901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68" name="Conector recto 267"/>
          <p:cNvCxnSpPr/>
          <p:nvPr/>
        </p:nvCxnSpPr>
        <p:spPr bwMode="auto">
          <a:xfrm>
            <a:off x="4123073" y="6715871"/>
            <a:ext cx="1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9" name="Conector recto 268"/>
          <p:cNvCxnSpPr/>
          <p:nvPr/>
        </p:nvCxnSpPr>
        <p:spPr bwMode="auto">
          <a:xfrm>
            <a:off x="4123073" y="6988921"/>
            <a:ext cx="1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Office\Plantillas\Presentación en blanco.pot</Template>
  <TotalTime>1400</TotalTime>
  <Words>411</Words>
  <Application>Microsoft Office PowerPoint</Application>
  <PresentationFormat>Personalizado</PresentationFormat>
  <Paragraphs>132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Times New Roman</vt:lpstr>
      <vt:lpstr>Presentación en blanco</vt:lpstr>
      <vt:lpstr>Presentación de PowerPoint</vt:lpstr>
    </vt:vector>
  </TitlesOfParts>
  <Company>DGEI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Lic. Raul Wong Luna</dc:creator>
  <cp:lastModifiedBy>Alicia Mercado Sandoval</cp:lastModifiedBy>
  <cp:revision>132</cp:revision>
  <cp:lastPrinted>2016-10-03T22:27:28Z</cp:lastPrinted>
  <dcterms:created xsi:type="dcterms:W3CDTF">1999-08-26T18:48:18Z</dcterms:created>
  <dcterms:modified xsi:type="dcterms:W3CDTF">2016-10-06T19:48:33Z</dcterms:modified>
</cp:coreProperties>
</file>